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2158317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Welcome!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inside shooting area with heels against rear fault line,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on, pointed down range.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8D90F2-8960-4980-B8D1-602B6C9428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3" y="3212984"/>
            <a:ext cx="7027289" cy="38757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92950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Welcome!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Welcome is an 18 round, 90 point, Comstock Medium Course. There are eight USPSA targets, one Colt Popper, and one mini-popper. The best two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standing inside the shooting area with heels touching the rear fault line.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inside the shooting area with heels touching the rear fault line. Loaded carbine is held with both hands, buttstock on belt, safety on, pointed downrange.</a:t>
            </a:r>
          </a:p>
          <a:p>
            <a:endParaRPr lang="en-US" dirty="0"/>
          </a:p>
          <a:p>
            <a:r>
              <a:rPr lang="en-US" dirty="0"/>
              <a:t>Upon start signal, engage targets as they become available from within the fault lines.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205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209</cp:revision>
  <cp:lastPrinted>2016-01-15T21:54:08Z</cp:lastPrinted>
  <dcterms:created xsi:type="dcterms:W3CDTF">2002-08-21T12:11:08Z</dcterms:created>
  <dcterms:modified xsi:type="dcterms:W3CDTF">2019-11-04T23:13:08Z</dcterms:modified>
  <cp:category>Shooting</cp:category>
</cp:coreProperties>
</file>

<file path=docProps/thumbnail.jpeg>
</file>